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>
      <p:cViewPr varScale="1">
        <p:scale>
          <a:sx n="104" d="100"/>
          <a:sy n="104" d="100"/>
        </p:scale>
        <p:origin x="232" y="5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A74E98C-B4DE-2C39-03AE-2E0B93596E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99F3F029-80D1-F485-9453-4ABA7D5E3F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0014E3F6-AAEC-C9EE-49A4-8FA1D7A29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1E940-D711-0D46-969E-55C59499156D}" type="datetimeFigureOut">
              <a:rPr lang="el-GR" smtClean="0"/>
              <a:t>22/11/23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ED880FD-9DDC-1416-4533-F5C6FC8A4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F6E700AF-4C41-E27E-6834-52AF9BC2F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F7084-3D75-0B41-BD1F-E5F4A3FDED5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5183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2EFBB87-D206-65F6-F6CD-9AFAFAA7CF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717AF13A-1FCE-FC2A-D2A5-F31E9123C9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12328327-486D-D4BD-1AD6-748C77C09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1E940-D711-0D46-969E-55C59499156D}" type="datetimeFigureOut">
              <a:rPr lang="el-GR" smtClean="0"/>
              <a:t>22/11/23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5DDEEB90-2126-0B35-EC4C-46E1080BB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E7C42C1-C563-74CF-AC65-5806FDCB2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F7084-3D75-0B41-BD1F-E5F4A3FDED5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75994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97C2CD08-6687-4F6E-4F0D-FEAC05DFDF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8E2EA789-A63E-1272-92A2-F0337039D3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A3CC0938-2075-FF7F-D5D0-9C93E7B5C0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1E940-D711-0D46-969E-55C59499156D}" type="datetimeFigureOut">
              <a:rPr lang="el-GR" smtClean="0"/>
              <a:t>22/11/23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8186AD90-0F0C-1E30-995E-79932FB2F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D0A2DC71-A705-E32F-5A77-6A195A076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F7084-3D75-0B41-BD1F-E5F4A3FDED5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95019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0E75C68-9309-FEE4-47D5-10F1F9BFD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95D2C9E-8FB5-91E1-39FB-8CF5AF4C5F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231A0583-CAEA-9A2B-2D17-F3CF0C0F15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1E940-D711-0D46-969E-55C59499156D}" type="datetimeFigureOut">
              <a:rPr lang="el-GR" smtClean="0"/>
              <a:t>22/11/23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0FD3D478-B0D2-4815-8996-1F38C9549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039B72A2-E650-F037-8B0A-4E72E2ED0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F7084-3D75-0B41-BD1F-E5F4A3FDED5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18937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2E1C386-8968-951E-7933-7B0F23549C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B8A85A06-27B8-5CF1-80F7-673CE4E9E2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578DB785-043C-95FE-E01D-D41FD6A6F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1E940-D711-0D46-969E-55C59499156D}" type="datetimeFigureOut">
              <a:rPr lang="el-GR" smtClean="0"/>
              <a:t>22/11/23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A91D89D2-9D79-7CF8-E877-1180DB3B6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F435182F-C5E0-5664-563C-2BA99648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F7084-3D75-0B41-BD1F-E5F4A3FDED5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21978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5FDD28D-33B1-1A88-5443-BFA421324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080FABF-0203-D9E5-2F5C-1C6BB8AFD3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D5AF2304-9A0C-80F3-1A5E-FA3A509C54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E3FD7270-11CF-FA42-2BC3-09A2D8A17B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1E940-D711-0D46-969E-55C59499156D}" type="datetimeFigureOut">
              <a:rPr lang="el-GR" smtClean="0"/>
              <a:t>22/11/23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8F6A06C4-3F89-3ADE-2682-7EE513399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52925D15-03B0-03EC-C041-255915A6B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F7084-3D75-0B41-BD1F-E5F4A3FDED5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5185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4589944-E7A6-AA60-CCC0-94E52992C4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2597E0D3-951C-1B35-20F6-CFA51E1A9E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8392511A-95CC-25F9-4D26-BE19408201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41C0B7E1-9A0E-1558-0000-3E26461B36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3C54E24F-092F-7809-2BAD-21404BD14E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2A12E705-03ED-BE69-230F-BBF2780BE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1E940-D711-0D46-969E-55C59499156D}" type="datetimeFigureOut">
              <a:rPr lang="el-GR" smtClean="0"/>
              <a:t>22/11/23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C5C9B343-8B9A-2FA9-C0FE-69CB6C25EB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C7668CD4-7696-DFC6-1B00-D0E105735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F7084-3D75-0B41-BD1F-E5F4A3FDED5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22184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0A99674-78F7-2FD3-9307-ED90474B9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B4CE5113-97E8-B0D1-02FC-B0F236881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1E940-D711-0D46-969E-55C59499156D}" type="datetimeFigureOut">
              <a:rPr lang="el-GR" smtClean="0"/>
              <a:t>22/11/23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03C6AC5C-2A85-41E2-8A91-700250CA8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7892E7ED-1B02-377E-65A4-13924341D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F7084-3D75-0B41-BD1F-E5F4A3FDED5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12188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B4158259-2122-4FC1-8217-C6D080576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1E940-D711-0D46-969E-55C59499156D}" type="datetimeFigureOut">
              <a:rPr lang="el-GR" smtClean="0"/>
              <a:t>22/11/23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0EB33817-EA0E-EB7F-D382-5F640DCD0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C1390B0C-EB95-4E8F-80E5-55B8099FA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F7084-3D75-0B41-BD1F-E5F4A3FDED5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53265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ECC4969-D8E3-BB71-8C59-9BD81DC52D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930177D-5654-A96F-02E1-E069F2A799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F5CB3802-CC53-9E76-DEBE-4B9BEA737B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A3524D81-0C5C-3A86-68E7-2EC672790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1E940-D711-0D46-969E-55C59499156D}" type="datetimeFigureOut">
              <a:rPr lang="el-GR" smtClean="0"/>
              <a:t>22/11/23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9C9F0DED-F4E8-3235-8962-BD9A123B7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5338DCD5-8799-2E68-B1BF-AD262BFA6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F7084-3D75-0B41-BD1F-E5F4A3FDED5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64844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BAC2977-F7FA-E2E7-C28D-B89D609E3F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ABEC97BA-47C2-ACDD-4BA6-FDE7A6D480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2E2684B0-6386-7454-7F40-B39E260A6D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1173CD49-4AD5-ABD6-9A1B-7754DE88B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1E940-D711-0D46-969E-55C59499156D}" type="datetimeFigureOut">
              <a:rPr lang="el-GR" smtClean="0"/>
              <a:t>22/11/23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F3683903-1FF6-0AEA-4A19-76D8D4735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3134BA0B-9456-268B-DDB9-BDCD9515F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F7084-3D75-0B41-BD1F-E5F4A3FDED5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81857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5308209A-7574-336A-5F8B-6C19F8B7E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4ACB472C-FC7C-8F08-92FD-95F8CB2373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218DDCF9-1CBB-016F-0AFE-906EE4C9D6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A1E940-D711-0D46-969E-55C59499156D}" type="datetimeFigureOut">
              <a:rPr lang="el-GR" smtClean="0"/>
              <a:t>22/11/23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C34F976B-5874-95E7-3FA3-B5944874BD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806C7608-EE42-DE70-B7DD-F3A4B1F45B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DF7084-3D75-0B41-BD1F-E5F4A3FDED5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92521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3" name="Rectangle 1032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Dairy Farm 3D Model $154 - .ma .obj .max - Free3D">
            <a:extLst>
              <a:ext uri="{FF2B5EF4-FFF2-40B4-BE49-F238E27FC236}">
                <a16:creationId xmlns:a16="http://schemas.microsoft.com/office/drawing/2014/main" id="{0EF22814-FEA0-3350-1584-CED60B2220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297"/>
          <a:stretch/>
        </p:blipFill>
        <p:spPr bwMode="auto">
          <a:xfrm>
            <a:off x="457200" y="457200"/>
            <a:ext cx="11277600" cy="59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068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1" name="Rectangle 3080">
            <a:extLst>
              <a:ext uri="{FF2B5EF4-FFF2-40B4-BE49-F238E27FC236}">
                <a16:creationId xmlns:a16="http://schemas.microsoft.com/office/drawing/2014/main" id="{FD073016-B734-483B-8953-5BADEE1451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38600" y="0"/>
            <a:ext cx="8157458" cy="6858000"/>
          </a:xfrm>
          <a:prstGeom prst="rect">
            <a:avLst/>
          </a:prstGeom>
          <a:gradFill>
            <a:gsLst>
              <a:gs pos="2000">
                <a:schemeClr val="accent1"/>
              </a:gs>
              <a:gs pos="78000">
                <a:schemeClr val="accent1">
                  <a:lumMod val="50000"/>
                </a:schemeClr>
              </a:gs>
              <a:gs pos="100000">
                <a:srgbClr val="000000">
                  <a:alpha val="85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3" name="Rectangle 3082">
            <a:extLst>
              <a:ext uri="{FF2B5EF4-FFF2-40B4-BE49-F238E27FC236}">
                <a16:creationId xmlns:a16="http://schemas.microsoft.com/office/drawing/2014/main" id="{90A7EAB6-59D3-4325-8DE6-E0CA4009C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4537" y="1839884"/>
            <a:ext cx="8157460" cy="5017687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30000"/>
                </a:schemeClr>
              </a:gs>
              <a:gs pos="100000">
                <a:srgbClr val="000000">
                  <a:alpha val="44000"/>
                </a:srgb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5" name="Rectangle 3084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4063179" y="-33131"/>
            <a:ext cx="6857999" cy="6923403"/>
          </a:xfrm>
          <a:prstGeom prst="rect">
            <a:avLst/>
          </a:prstGeom>
          <a:gradFill>
            <a:gsLst>
              <a:gs pos="56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suckler shed design | The Farming Forum">
            <a:extLst>
              <a:ext uri="{FF2B5EF4-FFF2-40B4-BE49-F238E27FC236}">
                <a16:creationId xmlns:a16="http://schemas.microsoft.com/office/drawing/2014/main" id="{8889CBCF-5AAD-8106-E9D8-6572202EA0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5" r="769"/>
          <a:stretch/>
        </p:blipFill>
        <p:spPr bwMode="auto">
          <a:xfrm>
            <a:off x="457200" y="457200"/>
            <a:ext cx="11277600" cy="59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491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Rectangle 512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122" name="Picture 2" descr="Calf Housing Solutions - Teemore Engineering - Livestock Housing Specialists">
            <a:extLst>
              <a:ext uri="{FF2B5EF4-FFF2-40B4-BE49-F238E27FC236}">
                <a16:creationId xmlns:a16="http://schemas.microsoft.com/office/drawing/2014/main" id="{1DB7C1CE-AA7A-3E91-F899-54BFCAA447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866"/>
          <a:stretch/>
        </p:blipFill>
        <p:spPr bwMode="auto">
          <a:xfrm>
            <a:off x="196850" y="173518"/>
            <a:ext cx="11798300" cy="6512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1326195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Macintosh PowerPoint</Application>
  <PresentationFormat>Ευρεία οθόνη</PresentationFormat>
  <Paragraphs>0</Paragraphs>
  <Slides>3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Θέμα του Office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Thomas Bartzanas</dc:creator>
  <cp:lastModifiedBy>Thomas Bartzanas</cp:lastModifiedBy>
  <cp:revision>1</cp:revision>
  <dcterms:created xsi:type="dcterms:W3CDTF">2023-11-22T15:08:49Z</dcterms:created>
  <dcterms:modified xsi:type="dcterms:W3CDTF">2023-11-22T15:11:18Z</dcterms:modified>
</cp:coreProperties>
</file>